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4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3" autoAdjust="0"/>
    <p:restoredTop sz="94660"/>
  </p:normalViewPr>
  <p:slideViewPr>
    <p:cSldViewPr snapToGrid="0">
      <p:cViewPr varScale="1">
        <p:scale>
          <a:sx n="87" d="100"/>
          <a:sy n="87" d="100"/>
        </p:scale>
        <p:origin x="120" y="5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arl Tolley" userId="0f06b743-6e76-4083-bee3-22d86e1bc294" providerId="ADAL" clId="{53D12B13-6D5D-49F1-991D-1927294C5E1C}"/>
    <pc:docChg chg="custSel delSld modSld">
      <pc:chgData name="Earl Tolley" userId="0f06b743-6e76-4083-bee3-22d86e1bc294" providerId="ADAL" clId="{53D12B13-6D5D-49F1-991D-1927294C5E1C}" dt="2024-08-15T17:36:00.406" v="35" actId="47"/>
      <pc:docMkLst>
        <pc:docMk/>
      </pc:docMkLst>
      <pc:sldChg chg="addSp delSp modSp mod">
        <pc:chgData name="Earl Tolley" userId="0f06b743-6e76-4083-bee3-22d86e1bc294" providerId="ADAL" clId="{53D12B13-6D5D-49F1-991D-1927294C5E1C}" dt="2024-08-15T17:35:26.825" v="34" actId="1076"/>
        <pc:sldMkLst>
          <pc:docMk/>
          <pc:sldMk cId="4244566541" sldId="256"/>
        </pc:sldMkLst>
        <pc:spChg chg="del">
          <ac:chgData name="Earl Tolley" userId="0f06b743-6e76-4083-bee3-22d86e1bc294" providerId="ADAL" clId="{53D12B13-6D5D-49F1-991D-1927294C5E1C}" dt="2024-08-15T17:35:20.547" v="32" actId="478"/>
          <ac:spMkLst>
            <pc:docMk/>
            <pc:sldMk cId="4244566541" sldId="256"/>
            <ac:spMk id="2" creationId="{A47D9E48-5B3B-9025-8044-2E04A05E8B66}"/>
          </ac:spMkLst>
        </pc:spChg>
        <pc:spChg chg="add del mod">
          <ac:chgData name="Earl Tolley" userId="0f06b743-6e76-4083-bee3-22d86e1bc294" providerId="ADAL" clId="{53D12B13-6D5D-49F1-991D-1927294C5E1C}" dt="2024-08-15T17:35:10.662" v="30" actId="478"/>
          <ac:spMkLst>
            <pc:docMk/>
            <pc:sldMk cId="4244566541" sldId="256"/>
            <ac:spMk id="4" creationId="{6CC6E303-5121-1D48-84E7-6619518CA55C}"/>
          </ac:spMkLst>
        </pc:spChg>
        <pc:spChg chg="mod">
          <ac:chgData name="Earl Tolley" userId="0f06b743-6e76-4083-bee3-22d86e1bc294" providerId="ADAL" clId="{53D12B13-6D5D-49F1-991D-1927294C5E1C}" dt="2024-08-15T17:35:23.858" v="33" actId="1076"/>
          <ac:spMkLst>
            <pc:docMk/>
            <pc:sldMk cId="4244566541" sldId="256"/>
            <ac:spMk id="8" creationId="{5C643653-256D-444A-F1D7-22FC99E0CC9F}"/>
          </ac:spMkLst>
        </pc:spChg>
        <pc:spChg chg="del mod">
          <ac:chgData name="Earl Tolley" userId="0f06b743-6e76-4083-bee3-22d86e1bc294" providerId="ADAL" clId="{53D12B13-6D5D-49F1-991D-1927294C5E1C}" dt="2024-08-15T17:35:06.237" v="29" actId="478"/>
          <ac:spMkLst>
            <pc:docMk/>
            <pc:sldMk cId="4244566541" sldId="256"/>
            <ac:spMk id="10" creationId="{AE275B6A-4C8D-A585-38BE-D0B64E8D7E16}"/>
          </ac:spMkLst>
        </pc:spChg>
        <pc:picChg chg="mod">
          <ac:chgData name="Earl Tolley" userId="0f06b743-6e76-4083-bee3-22d86e1bc294" providerId="ADAL" clId="{53D12B13-6D5D-49F1-991D-1927294C5E1C}" dt="2024-08-15T17:35:26.825" v="34" actId="1076"/>
          <ac:picMkLst>
            <pc:docMk/>
            <pc:sldMk cId="4244566541" sldId="256"/>
            <ac:picMk id="7" creationId="{01292F53-6205-0515-3809-A5A327E2D34A}"/>
          </ac:picMkLst>
        </pc:picChg>
      </pc:sldChg>
      <pc:sldChg chg="modSp mod">
        <pc:chgData name="Earl Tolley" userId="0f06b743-6e76-4083-bee3-22d86e1bc294" providerId="ADAL" clId="{53D12B13-6D5D-49F1-991D-1927294C5E1C}" dt="2024-08-15T17:34:13.847" v="12" actId="20577"/>
        <pc:sldMkLst>
          <pc:docMk/>
          <pc:sldMk cId="2599847597" sldId="257"/>
        </pc:sldMkLst>
        <pc:spChg chg="mod">
          <ac:chgData name="Earl Tolley" userId="0f06b743-6e76-4083-bee3-22d86e1bc294" providerId="ADAL" clId="{53D12B13-6D5D-49F1-991D-1927294C5E1C}" dt="2024-08-15T17:34:13.847" v="12" actId="20577"/>
          <ac:spMkLst>
            <pc:docMk/>
            <pc:sldMk cId="2599847597" sldId="257"/>
            <ac:spMk id="5" creationId="{D6D39222-B72D-B7DB-802E-9B32F4039896}"/>
          </ac:spMkLst>
        </pc:spChg>
        <pc:picChg chg="mod modCrop">
          <ac:chgData name="Earl Tolley" userId="0f06b743-6e76-4083-bee3-22d86e1bc294" providerId="ADAL" clId="{53D12B13-6D5D-49F1-991D-1927294C5E1C}" dt="2024-08-15T17:34:02.027" v="1" actId="1076"/>
          <ac:picMkLst>
            <pc:docMk/>
            <pc:sldMk cId="2599847597" sldId="257"/>
            <ac:picMk id="3" creationId="{FB08BBD3-7B4F-005E-4E69-6B497AE2D00B}"/>
          </ac:picMkLst>
        </pc:picChg>
      </pc:sldChg>
      <pc:sldChg chg="del">
        <pc:chgData name="Earl Tolley" userId="0f06b743-6e76-4083-bee3-22d86e1bc294" providerId="ADAL" clId="{53D12B13-6D5D-49F1-991D-1927294C5E1C}" dt="2024-08-15T17:36:00.406" v="35" actId="47"/>
        <pc:sldMkLst>
          <pc:docMk/>
          <pc:sldMk cId="2860685512" sldId="263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6F220-C552-AB61-0895-624AF4F7E4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16FD34-4E92-34F5-8BDC-77350276B0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1CF136-42D8-D0B2-E785-B9551545E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929F8-BD63-40C3-B347-222DD6FDDF21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8AB0AD-695B-CCDD-B427-53342C6F5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A25BDA-9532-33D0-7C30-03EC2CFE9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998E9-F69A-40DD-852E-401F6AEDF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88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90D3D-0771-D763-F878-2B353AAB8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2A1AF0-E979-009D-2ABE-70DF00193A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064DF7-0637-F241-FC39-DC09F4453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929F8-BD63-40C3-B347-222DD6FDDF21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9E276E-8ECF-386D-BB54-837D9CEE7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B9A1E5-98B8-41FC-FD69-37D652609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998E9-F69A-40DD-852E-401F6AEDF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264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7F955F5-A507-9C1A-41AD-6B4FCDB0AC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6A1688-EFAD-E2E8-039A-9148065248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B5E75B-892C-E23F-82AC-BD5EAC07F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929F8-BD63-40C3-B347-222DD6FDDF21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7AE9D3-3F71-55A1-E10F-AD5B35E97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537292-8EF3-54B5-9B4B-9312D0631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998E9-F69A-40DD-852E-401F6AEDF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060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EFA88-809C-809D-3F10-5700CCB16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8A5AF4-A7C0-BBD0-688F-A735311356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B30F41-6BD3-7CFB-4B1E-72C192743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929F8-BD63-40C3-B347-222DD6FDDF21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D2E1AB-E14B-11D5-AFD1-15F298CAB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6A0515-8AC7-9215-A7FB-A825EC7CF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998E9-F69A-40DD-852E-401F6AEDF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78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1FE85-C739-D1FC-5F71-1308C7D76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9D6216-5E1B-53C7-A667-234F7A6452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F8A9A2-2B6B-0A70-F9C2-5F2D7EDA3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929F8-BD63-40C3-B347-222DD6FDDF21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D46497-D252-9A2D-B497-71A6AE04D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8E1C80-5CD0-42FC-0C60-DF14A1B64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998E9-F69A-40DD-852E-401F6AEDF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3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FAFF4-BC58-A106-E6C8-5C1A10550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F92E2D-B641-B56B-5F43-D3C231BB2A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D85FFC-24B8-FBB5-8577-08FB229C70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EDB413-B058-258E-5EC2-AD2600AB8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929F8-BD63-40C3-B347-222DD6FDDF21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B9F03B-5047-41CC-25F5-AE6338827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634C40-4C58-E04A-4829-ADED0F16D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998E9-F69A-40DD-852E-401F6AEDF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719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AC16A-C641-4064-8108-00AB1FCDD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07AF05-FAF5-3ECC-96FA-6D8C7AB5F1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579785-DDB3-6964-AF17-E7DF2D6C47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D1794B-2F3D-6F71-9528-5F71A6AC29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FAAEF6-CD18-34B8-B00A-08505698B3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81C4F82-3415-85D6-5C67-C5B4DDF81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929F8-BD63-40C3-B347-222DD6FDDF21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16AB7B-2C3C-9153-4F66-3FFB29B66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B976930-5021-4989-4186-7BC489C1F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998E9-F69A-40DD-852E-401F6AEDF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84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3EA4D-76A7-BDE5-0A9D-944BCEB09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DBB3D4-EA6B-5861-1BCC-C5F1059F3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929F8-BD63-40C3-B347-222DD6FDDF21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2606BB-0A0E-C02C-4B71-105C778F4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46DB31-36FF-A7A8-4069-0965AE85A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998E9-F69A-40DD-852E-401F6AEDF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188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575A87-C4E3-F91B-756D-3B73CB8AB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929F8-BD63-40C3-B347-222DD6FDDF21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804A0A-A044-6B47-CB86-C694F25A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C6A858-226F-801A-32AE-4C34242BC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998E9-F69A-40DD-852E-401F6AEDF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720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352AD-4672-789A-BCB1-9A1B8951B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239B76-B099-EC6F-E864-50B0D82A90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F767BB-54B1-1BF3-7D87-C87606A744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ECDE55-D077-04CF-F372-8D1957197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929F8-BD63-40C3-B347-222DD6FDDF21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47D683-D3F7-1031-A2AE-F269D4C8A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5EA5C4-1621-163E-D315-7E10AD2C8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998E9-F69A-40DD-852E-401F6AEDF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655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6AD53-8E9D-8DCB-308C-7D1369CF3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431920-B811-65B8-C073-20F268F96E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EAC3B0-D6EF-CEDA-969B-FC480C938A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C21B72-8ADD-339D-DF1A-6632F1A50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929F8-BD63-40C3-B347-222DD6FDDF21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6C7338-F67E-E884-96C6-BB4FBAFC6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9A557D-5798-AB53-D60C-E8CC7DF3F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998E9-F69A-40DD-852E-401F6AEDF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491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9F8EC72-349C-6881-36C3-B7D3546B8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EA655C-EFB7-EFC1-4072-932FDA40B4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5628D4-043B-7357-EC8B-28AC8E8013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6929F8-BD63-40C3-B347-222DD6FDDF21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F94295-334D-2B8B-79B3-C75E200CC5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3AE00B-7BDC-7A2B-1876-0AB3107B33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E998E9-F69A-40DD-852E-401F6AEDF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731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eBWTufyCGL0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hyperlink" Target="https://www.youtube.com/watch?v=j3LeKOdi3Kg&amp;t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youtu.be/JnMa0c4QsY8" TargetMode="External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openxmlformats.org/officeDocument/2006/relationships/hyperlink" Target="https://youtu.be/3FGfX_UoTH4" TargetMode="External"/><Relationship Id="rId4" Type="http://schemas.openxmlformats.org/officeDocument/2006/relationships/hyperlink" Target="https://youtu.be/SIs5Hs0i9tk" TargetMode="External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us.rsd407.org/safety-quiz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1292F53-6205-0515-3809-A5A327E2D3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3535" y="849113"/>
            <a:ext cx="6053853" cy="385910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C643653-256D-444A-F1D7-22FC99E0CC9F}"/>
              </a:ext>
            </a:extLst>
          </p:cNvPr>
          <p:cNvSpPr txBox="1"/>
          <p:nvPr/>
        </p:nvSpPr>
        <p:spPr>
          <a:xfrm>
            <a:off x="694612" y="692775"/>
            <a:ext cx="447229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/>
              <a:t>Riverview</a:t>
            </a:r>
          </a:p>
          <a:p>
            <a:r>
              <a:rPr lang="en-US" sz="7200" dirty="0"/>
              <a:t>School Bus </a:t>
            </a:r>
          </a:p>
          <a:p>
            <a:r>
              <a:rPr lang="en-US" sz="7200" dirty="0"/>
              <a:t>Orientation</a:t>
            </a:r>
          </a:p>
        </p:txBody>
      </p:sp>
    </p:spTree>
    <p:extLst>
      <p:ext uri="{BB962C8B-B14F-4D97-AF65-F5344CB8AC3E}">
        <p14:creationId xmlns:p14="http://schemas.microsoft.com/office/powerpoint/2010/main" val="4244566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08BBD3-7B4F-005E-4E69-6B497AE2D0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987"/>
          <a:stretch/>
        </p:blipFill>
        <p:spPr>
          <a:xfrm>
            <a:off x="491948" y="545494"/>
            <a:ext cx="4377507" cy="576701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6D39222-B72D-B7DB-802E-9B32F4039896}"/>
              </a:ext>
            </a:extLst>
          </p:cNvPr>
          <p:cNvSpPr txBox="1"/>
          <p:nvPr/>
        </p:nvSpPr>
        <p:spPr>
          <a:xfrm>
            <a:off x="5188944" y="382037"/>
            <a:ext cx="678639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Goals for Today’s Orientation</a:t>
            </a:r>
          </a:p>
          <a:p>
            <a:endParaRPr lang="en-US" sz="3600" b="1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Keeping everyone safe on the bus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Making sure everyone feels welcome and comfortable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599847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19826B7-5708-5C94-3F29-B4A320E192B3}"/>
              </a:ext>
            </a:extLst>
          </p:cNvPr>
          <p:cNvSpPr txBox="1"/>
          <p:nvPr/>
        </p:nvSpPr>
        <p:spPr>
          <a:xfrm>
            <a:off x="845128" y="235527"/>
            <a:ext cx="33112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/>
              <a:t>Safe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029AD3-8A0D-14CF-2A9F-E8D442C95AC6}"/>
              </a:ext>
            </a:extLst>
          </p:cNvPr>
          <p:cNvSpPr txBox="1"/>
          <p:nvPr/>
        </p:nvSpPr>
        <p:spPr>
          <a:xfrm>
            <a:off x="845128" y="1286839"/>
            <a:ext cx="10958945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/>
              <a:t>Do not distract the driver</a:t>
            </a:r>
          </a:p>
          <a:p>
            <a:endParaRPr lang="en-US" sz="3600" dirty="0"/>
          </a:p>
          <a:p>
            <a:r>
              <a:rPr lang="en-US" sz="3600" dirty="0"/>
              <a:t>Stay in assigned seat facing forward; hands to yourself</a:t>
            </a:r>
          </a:p>
          <a:p>
            <a:endParaRPr lang="en-US" sz="3600" dirty="0"/>
          </a:p>
          <a:p>
            <a:r>
              <a:rPr lang="en-US" sz="3600" dirty="0"/>
              <a:t>Backpacks on your lap or on the floor</a:t>
            </a:r>
          </a:p>
          <a:p>
            <a:endParaRPr lang="en-US" sz="3600" dirty="0"/>
          </a:p>
          <a:p>
            <a:r>
              <a:rPr lang="en-US" sz="3600" i="0" dirty="0">
                <a:solidFill>
                  <a:srgbClr val="000000"/>
                </a:solidFill>
                <a:effectLst/>
              </a:rPr>
              <a:t>Keep the aisle clear. Do not lean out in the aisle</a:t>
            </a:r>
            <a:endParaRPr lang="en-US" sz="3600" dirty="0"/>
          </a:p>
        </p:txBody>
      </p:sp>
      <p:pic>
        <p:nvPicPr>
          <p:cNvPr id="6" name="Picture 5">
            <a:hlinkClick r:id="rId2"/>
            <a:extLst>
              <a:ext uri="{FF2B5EF4-FFF2-40B4-BE49-F238E27FC236}">
                <a16:creationId xmlns:a16="http://schemas.microsoft.com/office/drawing/2014/main" id="{EF375A3A-1A02-2F16-78F7-578F6A4BD7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653" y="5460325"/>
            <a:ext cx="2044765" cy="1179142"/>
          </a:xfrm>
          <a:prstGeom prst="rect">
            <a:avLst/>
          </a:prstGeom>
        </p:spPr>
      </p:pic>
      <p:pic>
        <p:nvPicPr>
          <p:cNvPr id="8" name="Picture 7">
            <a:hlinkClick r:id="rId4"/>
            <a:extLst>
              <a:ext uri="{FF2B5EF4-FFF2-40B4-BE49-F238E27FC236}">
                <a16:creationId xmlns:a16="http://schemas.microsoft.com/office/drawing/2014/main" id="{3238A5AA-94ED-A430-3A91-ACA5F53652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0746" y="5460325"/>
            <a:ext cx="2044765" cy="1162148"/>
          </a:xfrm>
          <a:prstGeom prst="rect">
            <a:avLst/>
          </a:prstGeom>
        </p:spPr>
      </p:pic>
      <p:pic>
        <p:nvPicPr>
          <p:cNvPr id="10" name="Picture 9">
            <a:hlinkClick r:id="rId6"/>
            <a:extLst>
              <a:ext uri="{FF2B5EF4-FFF2-40B4-BE49-F238E27FC236}">
                <a16:creationId xmlns:a16="http://schemas.microsoft.com/office/drawing/2014/main" id="{7D953ED5-4DD3-9C3D-3CE4-D379D08B153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04840" y="5477320"/>
            <a:ext cx="2305560" cy="1162147"/>
          </a:xfrm>
          <a:prstGeom prst="rect">
            <a:avLst/>
          </a:prstGeom>
        </p:spPr>
      </p:pic>
      <p:pic>
        <p:nvPicPr>
          <p:cNvPr id="12" name="Picture 11">
            <a:hlinkClick r:id="rId8"/>
            <a:extLst>
              <a:ext uri="{FF2B5EF4-FFF2-40B4-BE49-F238E27FC236}">
                <a16:creationId xmlns:a16="http://schemas.microsoft.com/office/drawing/2014/main" id="{64B87E65-24F4-9A4A-028E-96D7C67307A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51916" y="5477320"/>
            <a:ext cx="2387746" cy="1169074"/>
          </a:xfrm>
          <a:prstGeom prst="rect">
            <a:avLst/>
          </a:prstGeom>
        </p:spPr>
      </p:pic>
      <p:pic>
        <p:nvPicPr>
          <p:cNvPr id="14" name="Picture 13">
            <a:hlinkClick r:id="rId10"/>
            <a:extLst>
              <a:ext uri="{FF2B5EF4-FFF2-40B4-BE49-F238E27FC236}">
                <a16:creationId xmlns:a16="http://schemas.microsoft.com/office/drawing/2014/main" id="{125A466A-9378-AF6B-B98F-D4C2AD3B9DF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822873" y="5477320"/>
            <a:ext cx="2166226" cy="1169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483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19826B7-5708-5C94-3F29-B4A320E192B3}"/>
              </a:ext>
            </a:extLst>
          </p:cNvPr>
          <p:cNvSpPr txBox="1"/>
          <p:nvPr/>
        </p:nvSpPr>
        <p:spPr>
          <a:xfrm>
            <a:off x="845127" y="235527"/>
            <a:ext cx="44750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/>
              <a:t>Respectful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DCF092-1649-CB1D-331F-F709889DA124}"/>
              </a:ext>
            </a:extLst>
          </p:cNvPr>
          <p:cNvSpPr txBox="1"/>
          <p:nvPr/>
        </p:nvSpPr>
        <p:spPr>
          <a:xfrm>
            <a:off x="845127" y="1435856"/>
            <a:ext cx="10487891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/>
              <a:t>Follow instructions</a:t>
            </a:r>
          </a:p>
          <a:p>
            <a:endParaRPr lang="en-US" sz="3600" dirty="0"/>
          </a:p>
          <a:p>
            <a:r>
              <a:rPr lang="en-US" sz="3600" dirty="0"/>
              <a:t>Use appropriate language; no inappropriate gestures</a:t>
            </a:r>
          </a:p>
          <a:p>
            <a:endParaRPr lang="en-US" sz="3600" dirty="0"/>
          </a:p>
          <a:p>
            <a:r>
              <a:rPr lang="en-US" sz="3600" dirty="0"/>
              <a:t>Be patient, no pushing or shoving</a:t>
            </a:r>
          </a:p>
          <a:p>
            <a:endParaRPr lang="en-US" sz="3600" dirty="0"/>
          </a:p>
          <a:p>
            <a:r>
              <a:rPr lang="en-US" sz="3600" i="0" dirty="0">
                <a:solidFill>
                  <a:srgbClr val="000000"/>
                </a:solidFill>
                <a:effectLst/>
              </a:rPr>
              <a:t>Use voice level 2; normal voice, table talk</a:t>
            </a:r>
          </a:p>
        </p:txBody>
      </p:sp>
    </p:spTree>
    <p:extLst>
      <p:ext uri="{BB962C8B-B14F-4D97-AF65-F5344CB8AC3E}">
        <p14:creationId xmlns:p14="http://schemas.microsoft.com/office/powerpoint/2010/main" val="29057842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19826B7-5708-5C94-3F29-B4A320E192B3}"/>
              </a:ext>
            </a:extLst>
          </p:cNvPr>
          <p:cNvSpPr txBox="1"/>
          <p:nvPr/>
        </p:nvSpPr>
        <p:spPr>
          <a:xfrm>
            <a:off x="845128" y="235527"/>
            <a:ext cx="5098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/>
              <a:t>Responsible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500C3C-02F8-3348-4816-10E1E36465AF}"/>
              </a:ext>
            </a:extLst>
          </p:cNvPr>
          <p:cNvSpPr txBox="1"/>
          <p:nvPr/>
        </p:nvSpPr>
        <p:spPr>
          <a:xfrm>
            <a:off x="845128" y="1486257"/>
            <a:ext cx="10390908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US" sz="3600" i="0" dirty="0">
                <a:solidFill>
                  <a:srgbClr val="000000"/>
                </a:solidFill>
                <a:effectLst/>
              </a:rPr>
              <a:t>Do not bring dangerous or prohibited items on the bus</a:t>
            </a:r>
          </a:p>
          <a:p>
            <a:pPr algn="l" fontAlgn="base"/>
            <a:endParaRPr lang="en-US" sz="3600" i="0" dirty="0">
              <a:solidFill>
                <a:srgbClr val="000000"/>
              </a:solidFill>
              <a:effectLst/>
            </a:endParaRPr>
          </a:p>
          <a:p>
            <a:pPr algn="l" fontAlgn="base"/>
            <a:r>
              <a:rPr lang="en-US" sz="3600" i="0" dirty="0">
                <a:solidFill>
                  <a:srgbClr val="000000"/>
                </a:solidFill>
                <a:effectLst/>
              </a:rPr>
              <a:t>Water only No eating on the bus. </a:t>
            </a:r>
          </a:p>
          <a:p>
            <a:pPr algn="l" fontAlgn="base"/>
            <a:endParaRPr lang="en-US" sz="3600" i="0" dirty="0">
              <a:solidFill>
                <a:srgbClr val="000000"/>
              </a:solidFill>
              <a:effectLst/>
            </a:endParaRPr>
          </a:p>
          <a:p>
            <a:pPr algn="l" fontAlgn="base"/>
            <a:r>
              <a:rPr lang="en-US" sz="3600" i="0" dirty="0">
                <a:solidFill>
                  <a:srgbClr val="000000"/>
                </a:solidFill>
                <a:effectLst/>
              </a:rPr>
              <a:t>Leave the bus clean</a:t>
            </a:r>
          </a:p>
          <a:p>
            <a:pPr algn="l" fontAlgn="base"/>
            <a:endParaRPr lang="en-US" sz="3600" dirty="0">
              <a:solidFill>
                <a:srgbClr val="000000"/>
              </a:solidFill>
            </a:endParaRPr>
          </a:p>
          <a:p>
            <a:pPr algn="l" fontAlgn="base"/>
            <a:r>
              <a:rPr lang="en-US" sz="3600" i="0" dirty="0">
                <a:solidFill>
                  <a:srgbClr val="000000"/>
                </a:solidFill>
                <a:effectLst/>
              </a:rPr>
              <a:t>Be on time</a:t>
            </a:r>
          </a:p>
        </p:txBody>
      </p:sp>
    </p:spTree>
    <p:extLst>
      <p:ext uri="{BB962C8B-B14F-4D97-AF65-F5344CB8AC3E}">
        <p14:creationId xmlns:p14="http://schemas.microsoft.com/office/powerpoint/2010/main" val="2115180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19826B7-5708-5C94-3F29-B4A320E192B3}"/>
              </a:ext>
            </a:extLst>
          </p:cNvPr>
          <p:cNvSpPr txBox="1"/>
          <p:nvPr/>
        </p:nvSpPr>
        <p:spPr>
          <a:xfrm>
            <a:off x="845128" y="235527"/>
            <a:ext cx="33112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/>
              <a:t>Leaders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E26FE3-8C3A-70F2-0938-9C1ADA41C804}"/>
              </a:ext>
            </a:extLst>
          </p:cNvPr>
          <p:cNvSpPr txBox="1"/>
          <p:nvPr/>
        </p:nvSpPr>
        <p:spPr>
          <a:xfrm>
            <a:off x="845127" y="1554310"/>
            <a:ext cx="10820399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/>
              <a:t>Use kind words and actions</a:t>
            </a:r>
          </a:p>
          <a:p>
            <a:endParaRPr lang="en-US" sz="3600" dirty="0"/>
          </a:p>
          <a:p>
            <a:r>
              <a:rPr lang="en-US" sz="3600" dirty="0"/>
              <a:t>Set a good example, be a good Hawk</a:t>
            </a:r>
          </a:p>
          <a:p>
            <a:endParaRPr lang="en-US" sz="3600" dirty="0"/>
          </a:p>
          <a:p>
            <a:r>
              <a:rPr lang="en-US" sz="3600" dirty="0"/>
              <a:t>Alert the driver to any unsafe conditions</a:t>
            </a:r>
          </a:p>
          <a:p>
            <a:endParaRPr lang="en-US" sz="3600" dirty="0"/>
          </a:p>
          <a:p>
            <a:r>
              <a:rPr lang="en-US" sz="3600" dirty="0"/>
              <a:t>Help other students who need assistance</a:t>
            </a:r>
          </a:p>
        </p:txBody>
      </p:sp>
    </p:spTree>
    <p:extLst>
      <p:ext uri="{BB962C8B-B14F-4D97-AF65-F5344CB8AC3E}">
        <p14:creationId xmlns:p14="http://schemas.microsoft.com/office/powerpoint/2010/main" val="16000989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63C8B3A-5B2A-7964-A370-E4B095425C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7821" y="1097410"/>
            <a:ext cx="6385339" cy="372143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8DF4088-5FD9-B565-9EA8-54C698612208}"/>
              </a:ext>
            </a:extLst>
          </p:cNvPr>
          <p:cNvSpPr txBox="1"/>
          <p:nvPr/>
        </p:nvSpPr>
        <p:spPr>
          <a:xfrm>
            <a:off x="498879" y="279461"/>
            <a:ext cx="86589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US" sz="3600" b="1" i="0" dirty="0">
                <a:solidFill>
                  <a:srgbClr val="000000"/>
                </a:solidFill>
                <a:effectLst/>
              </a:rPr>
              <a:t>Staying Safe Getting On and Off the Bus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945D95-DC2E-3D91-38D0-1C43917BBF34}"/>
              </a:ext>
            </a:extLst>
          </p:cNvPr>
          <p:cNvSpPr txBox="1"/>
          <p:nvPr/>
        </p:nvSpPr>
        <p:spPr>
          <a:xfrm>
            <a:off x="498879" y="1097410"/>
            <a:ext cx="3227994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Stay in line and get on the bus one at a time</a:t>
            </a:r>
          </a:p>
          <a:p>
            <a:endParaRPr lang="en-US" sz="2400" dirty="0"/>
          </a:p>
          <a:p>
            <a:r>
              <a:rPr lang="en-US" sz="2400" dirty="0"/>
              <a:t>At school, stay seated until your driver tells you it is time to depart</a:t>
            </a:r>
          </a:p>
          <a:p>
            <a:endParaRPr lang="en-US" sz="2400" dirty="0"/>
          </a:p>
          <a:p>
            <a:r>
              <a:rPr lang="en-US" sz="2400" dirty="0"/>
              <a:t>No pushing or shoving. Use the handrails</a:t>
            </a:r>
          </a:p>
          <a:p>
            <a:endParaRPr lang="en-US" sz="2400" dirty="0"/>
          </a:p>
          <a:p>
            <a:r>
              <a:rPr lang="en-US" sz="2400" dirty="0"/>
              <a:t>Stay out of the danger zone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CD3676-A737-BC14-DA58-5E8B6A76B89D}"/>
              </a:ext>
            </a:extLst>
          </p:cNvPr>
          <p:cNvSpPr txBox="1"/>
          <p:nvPr/>
        </p:nvSpPr>
        <p:spPr>
          <a:xfrm>
            <a:off x="4017821" y="4818845"/>
            <a:ext cx="816032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Walk directly off the bus and at least 15 feet away from the bus</a:t>
            </a:r>
          </a:p>
          <a:p>
            <a:endParaRPr lang="en-US" sz="2400" dirty="0"/>
          </a:p>
          <a:p>
            <a:r>
              <a:rPr lang="en-US" sz="2400" dirty="0"/>
              <a:t>Never walk behind the bus or directly in front of the bus</a:t>
            </a:r>
          </a:p>
          <a:p>
            <a:endParaRPr lang="en-US" sz="2400" dirty="0"/>
          </a:p>
          <a:p>
            <a:r>
              <a:rPr lang="en-US" sz="2400" dirty="0"/>
              <a:t>Always be on the look out for passing cars</a:t>
            </a:r>
          </a:p>
        </p:txBody>
      </p:sp>
    </p:spTree>
    <p:extLst>
      <p:ext uri="{BB962C8B-B14F-4D97-AF65-F5344CB8AC3E}">
        <p14:creationId xmlns:p14="http://schemas.microsoft.com/office/powerpoint/2010/main" val="808833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84E6EF1-3367-4EFD-F4C7-6190EF657913}"/>
              </a:ext>
            </a:extLst>
          </p:cNvPr>
          <p:cNvGrpSpPr/>
          <p:nvPr/>
        </p:nvGrpSpPr>
        <p:grpSpPr>
          <a:xfrm>
            <a:off x="1952431" y="527082"/>
            <a:ext cx="8287138" cy="5803835"/>
            <a:chOff x="1992912" y="381298"/>
            <a:chExt cx="8287138" cy="5803835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A8CF7E0-40EB-676C-8A31-6D797113FB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92912" y="381298"/>
              <a:ext cx="8287138" cy="5803835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B0312D0-9DD3-B522-64F6-D2F332930339}"/>
                </a:ext>
              </a:extLst>
            </p:cNvPr>
            <p:cNvSpPr txBox="1"/>
            <p:nvPr/>
          </p:nvSpPr>
          <p:spPr>
            <a:xfrm>
              <a:off x="5403056" y="5609168"/>
              <a:ext cx="13858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hlinkClick r:id="rId3"/>
                </a:rPr>
                <a:t>Let’s Go</a:t>
              </a:r>
              <a:endParaRPr lang="en-US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285787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3050</TotalTime>
  <Words>224</Words>
  <Application>Microsoft Office PowerPoint</Application>
  <PresentationFormat>Widescreen</PresentationFormat>
  <Paragraphs>54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Earl Tolley</dc:creator>
  <cp:lastModifiedBy>Earl Tolley</cp:lastModifiedBy>
  <cp:revision>3</cp:revision>
  <dcterms:created xsi:type="dcterms:W3CDTF">2024-04-09T17:35:49Z</dcterms:created>
  <dcterms:modified xsi:type="dcterms:W3CDTF">2024-08-15T17:36:06Z</dcterms:modified>
</cp:coreProperties>
</file>